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embeddedFontLst>
    <p:embeddedFont>
      <p:font typeface="Calibri" pitchFamily="34" charset="0"/>
      <p:regular r:id="rId18"/>
      <p:bold r:id="rId19"/>
      <p:italic r:id="rId20"/>
      <p:boldItalic r:id="rId21"/>
    </p:embeddedFont>
  </p:embeddedFontLst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9200" autoAdjust="0"/>
  </p:normalViewPr>
  <p:slideViewPr>
    <p:cSldViewPr>
      <p:cViewPr varScale="1">
        <p:scale>
          <a:sx n="69" d="100"/>
          <a:sy n="69" d="100"/>
        </p:scale>
        <p:origin x="-102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8DB226F-85F1-4715-B569-337EB3104C21}" type="datetimeFigureOut">
              <a:rPr lang="nl-NL"/>
              <a:pPr>
                <a:defRPr/>
              </a:pPr>
              <a:t>2-6-2010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nl-NL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BDB20AE-DD9F-4407-835C-438BCCD9FDA3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nl-NL" dirty="0" smtClean="0">
                <a:solidFill>
                  <a:schemeClr val="accent6">
                    <a:lumMod val="75000"/>
                  </a:schemeClr>
                </a:solidFill>
              </a:rPr>
              <a:t>Template brought to you </a:t>
            </a:r>
            <a:r>
              <a:rPr lang="nl-NL" smtClean="0">
                <a:solidFill>
                  <a:schemeClr val="accent6">
                    <a:lumMod val="75000"/>
                  </a:schemeClr>
                </a:solidFill>
              </a:rPr>
              <a:t>by www.daegraphics.com</a:t>
            </a:r>
            <a:endParaRPr lang="nl-NL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6FDDA2F-9B36-43A8-91DD-89292E72FB61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nl-NL" smtClean="0"/>
              <a:t>Click on ‘insert’ &gt; ‘Header &amp; Footer’  to customize the footer title with your own name and title of your presentation.</a:t>
            </a: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79E1B62-6E99-4D96-B5B7-3B8D565CE151}" type="slidenum">
              <a:rPr lang="nl-NL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4A894-95C5-4306-8505-A21811376D1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A42DE-F661-4F0E-9713-6924DC67D84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57298"/>
            <a:ext cx="2057400" cy="47688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57298"/>
            <a:ext cx="6019800" cy="476886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60467-1437-4B18-83E4-18C4964E940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D5891-3A83-40FE-AE01-50EE90E6A1B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46EF15-E36E-47D8-9742-7A5C11B77EAF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43116"/>
            <a:ext cx="4038600" cy="39830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43116"/>
            <a:ext cx="4038600" cy="398304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9C5B7-31E1-48B4-8528-D7FD2B76E4B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6296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86057"/>
            <a:ext cx="4040188" cy="33401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46296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86057"/>
            <a:ext cx="4041775" cy="33401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42802-4418-4C2D-ADD6-EA77F5A9FBB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67F8D7-CD63-4277-9B12-EC9E031BB24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1CDCF-44BC-4A6C-B272-8647DD4F00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8586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85860"/>
            <a:ext cx="5111750" cy="48403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00306"/>
            <a:ext cx="3008313" cy="362585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04519-120F-4C22-8AC9-ADBE4B872BC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357297"/>
            <a:ext cx="5486400" cy="3370277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BB618-1551-459F-8C90-8810B48CCB7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2868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nl-NL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143125"/>
            <a:ext cx="8229600" cy="398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4E1CB94-A47D-4A35-A88B-58E9CE3463E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  <p:pic>
        <p:nvPicPr>
          <p:cNvPr id="1031" name="Picture 6" descr="logo DAWW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286500" y="285750"/>
            <a:ext cx="16478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rgbClr val="25406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25406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37609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37609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37609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37609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37609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localhost/dae_educ2010Studio" TargetMode="External"/><Relationship Id="rId2" Type="http://schemas.openxmlformats.org/officeDocument/2006/relationships/hyperlink" Target="http://www.educ2010.com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Electos</a:t>
            </a:r>
            <a:r>
              <a:rPr lang="en-US" dirty="0" smtClean="0"/>
              <a:t> </a:t>
            </a:r>
            <a:r>
              <a:rPr lang="en-US" smtClean="0"/>
              <a:t>Application Integration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5200664" cy="1752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Part II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l-NL" dirty="0" smtClean="0"/>
              <a:t>Real World Examples</a:t>
            </a:r>
            <a:endParaRPr lang="nl-NL" dirty="0"/>
          </a:p>
        </p:txBody>
      </p:sp>
      <p:pic>
        <p:nvPicPr>
          <p:cNvPr id="4" name="Picture 3" descr="vincent pasfot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86578" y="3357562"/>
            <a:ext cx="1724701" cy="24145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r>
              <a:rPr lang="en-US" dirty="0" smtClean="0"/>
              <a:t> -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Ideal would be if the application uses the same design as the </a:t>
            </a:r>
            <a:r>
              <a:rPr lang="en-US" dirty="0" err="1" smtClean="0"/>
              <a:t>Electos</a:t>
            </a:r>
            <a:r>
              <a:rPr lang="en-US" dirty="0" smtClean="0"/>
              <a:t> web application</a:t>
            </a:r>
          </a:p>
          <a:p>
            <a:r>
              <a:rPr lang="en-US" dirty="0" smtClean="0"/>
              <a:t>Create a CSS and pass the name of the CSS with the </a:t>
            </a:r>
            <a:r>
              <a:rPr lang="en-US" dirty="0" err="1" smtClean="0"/>
              <a:t>iFrame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 link as URL parameter</a:t>
            </a:r>
          </a:p>
          <a:p>
            <a:r>
              <a:rPr lang="en-US" dirty="0" smtClean="0"/>
              <a:t>Read the CSS information in the web application and let a designer style the embedded application based on the CSS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10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r>
              <a:rPr lang="en-US" dirty="0" smtClean="0"/>
              <a:t> – EDUC 2010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take a look at EDUC 2010 </a:t>
            </a:r>
            <a:r>
              <a:rPr lang="en-US" dirty="0" smtClean="0"/>
              <a:t>website</a:t>
            </a:r>
          </a:p>
          <a:p>
            <a:r>
              <a:rPr lang="en-US" dirty="0" smtClean="0"/>
              <a:t>Site: </a:t>
            </a:r>
            <a:r>
              <a:rPr lang="en-US" dirty="0" smtClean="0">
                <a:hlinkClick r:id="rId2"/>
              </a:rPr>
              <a:t>www.educ2010.com</a:t>
            </a:r>
            <a:endParaRPr lang="en-US" dirty="0" smtClean="0"/>
          </a:p>
          <a:p>
            <a:r>
              <a:rPr lang="en-US" dirty="0" smtClean="0"/>
              <a:t>Studio: </a:t>
            </a:r>
            <a:r>
              <a:rPr lang="en-US" dirty="0" smtClean="0">
                <a:hlinkClick r:id="rId3"/>
              </a:rPr>
              <a:t>www.educ2010.com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11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 </a:t>
            </a:r>
            <a:r>
              <a:rPr lang="en-US" dirty="0" err="1" smtClean="0"/>
              <a:t>javascript</a:t>
            </a:r>
            <a:r>
              <a:rPr lang="en-US" dirty="0" smtClean="0"/>
              <a:t> files from </a:t>
            </a:r>
            <a:r>
              <a:rPr lang="en-US" dirty="0" err="1" smtClean="0"/>
              <a:t>Electos</a:t>
            </a:r>
            <a:r>
              <a:rPr lang="en-US" dirty="0" smtClean="0"/>
              <a:t> pages</a:t>
            </a:r>
          </a:p>
          <a:p>
            <a:r>
              <a:rPr lang="en-US" dirty="0" err="1" smtClean="0"/>
              <a:t>Javascript</a:t>
            </a:r>
            <a:r>
              <a:rPr lang="en-US" dirty="0" smtClean="0"/>
              <a:t> uses AJAX </a:t>
            </a:r>
            <a:r>
              <a:rPr lang="en-US" dirty="0" err="1" smtClean="0"/>
              <a:t>VdfCall</a:t>
            </a:r>
            <a:r>
              <a:rPr lang="en-US" dirty="0" smtClean="0"/>
              <a:t> technique to call </a:t>
            </a:r>
            <a:r>
              <a:rPr lang="en-US" dirty="0" err="1" smtClean="0"/>
              <a:t>webservice</a:t>
            </a:r>
            <a:r>
              <a:rPr lang="en-US" dirty="0" smtClean="0"/>
              <a:t> functions in 2</a:t>
            </a:r>
            <a:r>
              <a:rPr lang="en-US" baseline="30000" dirty="0" smtClean="0"/>
              <a:t>nd</a:t>
            </a:r>
            <a:r>
              <a:rPr lang="en-US" dirty="0" smtClean="0"/>
              <a:t> application</a:t>
            </a:r>
          </a:p>
          <a:p>
            <a:r>
              <a:rPr lang="en-US" dirty="0" smtClean="0"/>
              <a:t>Limitation: embedded application needs to be in the same domain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12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Webservices</a:t>
            </a:r>
            <a:r>
              <a:rPr lang="en-US" dirty="0" smtClean="0"/>
              <a:t> – How 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document structure item</a:t>
            </a:r>
          </a:p>
          <a:p>
            <a:pPr lvl="1"/>
            <a:r>
              <a:rPr lang="en-US" dirty="0" smtClean="0"/>
              <a:t>Name and location of the </a:t>
            </a:r>
            <a:r>
              <a:rPr lang="en-US" dirty="0" err="1" smtClean="0"/>
              <a:t>Javascript</a:t>
            </a:r>
            <a:r>
              <a:rPr lang="en-US" dirty="0" smtClean="0"/>
              <a:t> file</a:t>
            </a:r>
          </a:p>
          <a:p>
            <a:pPr lvl="2"/>
            <a:r>
              <a:rPr lang="en-US" dirty="0" smtClean="0"/>
              <a:t>Can be in </a:t>
            </a:r>
            <a:r>
              <a:rPr lang="en-US" dirty="0" err="1" smtClean="0"/>
              <a:t>AppHTML</a:t>
            </a:r>
            <a:r>
              <a:rPr lang="en-US" dirty="0" smtClean="0"/>
              <a:t> or a subdirectory of this</a:t>
            </a:r>
          </a:p>
          <a:p>
            <a:pPr lvl="2"/>
            <a:r>
              <a:rPr lang="en-US" dirty="0" smtClean="0"/>
              <a:t>Can be in </a:t>
            </a:r>
            <a:r>
              <a:rPr lang="en-US" dirty="0" err="1" smtClean="0"/>
              <a:t>AppHTML</a:t>
            </a:r>
            <a:r>
              <a:rPr lang="en-US" dirty="0" smtClean="0"/>
              <a:t> (</a:t>
            </a:r>
            <a:r>
              <a:rPr lang="en-US" dirty="0" err="1" smtClean="0"/>
              <a:t>subdirectoy</a:t>
            </a:r>
            <a:r>
              <a:rPr lang="en-US" dirty="0" smtClean="0"/>
              <a:t>) of embedded application</a:t>
            </a:r>
          </a:p>
          <a:p>
            <a:pPr lvl="1"/>
            <a:r>
              <a:rPr lang="en-US" dirty="0" smtClean="0"/>
              <a:t>Function name to start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13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Webservices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Let’s take a look at the football pool website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14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Electos</a:t>
            </a:r>
            <a:r>
              <a:rPr lang="en-US" dirty="0" smtClean="0"/>
              <a:t> 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code and websites shown last week and today are made by Data Access Europe employees. If you are interested in an </a:t>
            </a:r>
            <a:r>
              <a:rPr lang="en-US" dirty="0" err="1" smtClean="0"/>
              <a:t>Electos</a:t>
            </a:r>
            <a:r>
              <a:rPr lang="en-US" dirty="0" smtClean="0"/>
              <a:t> web application with a connection to a different web application you can contact Data Access consultants via info@dataaccess.eu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15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Techniques</a:t>
            </a:r>
          </a:p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4D81A5-AF5D-4CBD-9B42-2DA6DB5EE1B8}" type="slidenum">
              <a:rPr lang="nl-NL"/>
              <a:pPr>
                <a:defRPr/>
              </a:pPr>
              <a:t>2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Integration means mixing two applications</a:t>
            </a:r>
          </a:p>
          <a:p>
            <a:r>
              <a:rPr lang="en-US" dirty="0" smtClean="0"/>
              <a:t>Two major techniques:</a:t>
            </a:r>
          </a:p>
          <a:p>
            <a:pPr lvl="1"/>
            <a:r>
              <a:rPr lang="en-US" dirty="0" err="1" smtClean="0"/>
              <a:t>iFrame</a:t>
            </a:r>
            <a:endParaRPr lang="en-US" dirty="0" smtClean="0"/>
          </a:p>
          <a:p>
            <a:pPr lvl="1"/>
            <a:r>
              <a:rPr lang="en-US" dirty="0" err="1" smtClean="0"/>
              <a:t>Webservice</a:t>
            </a:r>
            <a:r>
              <a:rPr lang="en-US" dirty="0" smtClean="0"/>
              <a:t> based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ASP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Classic </a:t>
            </a:r>
            <a:r>
              <a:rPr lang="en-US" dirty="0" err="1" smtClean="0"/>
              <a:t>WebApp</a:t>
            </a:r>
            <a:r>
              <a:rPr lang="en-US" dirty="0" smtClean="0"/>
              <a:t> ASP based application requires the use of an </a:t>
            </a:r>
            <a:r>
              <a:rPr lang="en-US" dirty="0" err="1" smtClean="0"/>
              <a:t>iFrame</a:t>
            </a:r>
            <a:r>
              <a:rPr lang="en-US" dirty="0" smtClean="0"/>
              <a:t> in the design</a:t>
            </a:r>
          </a:p>
          <a:p>
            <a:pPr lvl="1"/>
            <a:r>
              <a:rPr lang="en-US" dirty="0" smtClean="0"/>
              <a:t>Two ways:</a:t>
            </a:r>
          </a:p>
          <a:p>
            <a:pPr lvl="2"/>
            <a:r>
              <a:rPr lang="en-US" dirty="0" err="1" smtClean="0"/>
              <a:t>Electos</a:t>
            </a:r>
            <a:r>
              <a:rPr lang="en-US" dirty="0" smtClean="0"/>
              <a:t> template with a fixed URL to the ASP page</a:t>
            </a:r>
          </a:p>
          <a:p>
            <a:pPr lvl="2"/>
            <a:r>
              <a:rPr lang="en-US" dirty="0" err="1" smtClean="0"/>
              <a:t>Electos</a:t>
            </a:r>
            <a:r>
              <a:rPr lang="en-US" dirty="0" smtClean="0"/>
              <a:t> template that uses the value of a document structure item as the URL to the ASP page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to use, implement</a:t>
            </a:r>
          </a:p>
          <a:p>
            <a:r>
              <a:rPr lang="en-US" dirty="0" smtClean="0"/>
              <a:t>Looks can be poor</a:t>
            </a:r>
          </a:p>
          <a:p>
            <a:pPr lvl="1"/>
            <a:r>
              <a:rPr lang="en-US" dirty="0" smtClean="0"/>
              <a:t>Scrollbars</a:t>
            </a:r>
          </a:p>
          <a:p>
            <a:pPr lvl="1"/>
            <a:r>
              <a:rPr lang="en-US" dirty="0" smtClean="0"/>
              <a:t>Inside window</a:t>
            </a:r>
          </a:p>
          <a:p>
            <a:pPr lvl="1"/>
            <a:r>
              <a:rPr lang="en-US" dirty="0" smtClean="0"/>
              <a:t>Design (colors, font etc)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r>
              <a:rPr lang="en-US" dirty="0" smtClean="0"/>
              <a:t> fixed – How to create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Design copy an existing (e.g. normal.asp) to a new name (e.g. orderentryfixed.asp)</a:t>
            </a:r>
          </a:p>
          <a:p>
            <a:pPr lvl="1"/>
            <a:r>
              <a:rPr lang="en-US" dirty="0" smtClean="0"/>
              <a:t>Add to the design code like:</a:t>
            </a:r>
          </a:p>
          <a:p>
            <a:pPr lvl="2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iframe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src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="http://localhost/order_entry_15_1" width="99%" height="500px" /&gt;</a:t>
            </a:r>
          </a:p>
          <a:p>
            <a:r>
              <a:rPr lang="en-US" dirty="0" smtClean="0"/>
              <a:t>In Control Panel | ASP Templates register the new ASP template</a:t>
            </a:r>
          </a:p>
          <a:p>
            <a:r>
              <a:rPr lang="en-US" dirty="0" smtClean="0"/>
              <a:t>Create a new page using the template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r>
              <a:rPr lang="en-US" dirty="0" smtClean="0"/>
              <a:t> – variable – How to create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Design copy an existing (e.g. normal.asp) to a new name (e.g. orderentrydynamic.asp) </a:t>
            </a:r>
          </a:p>
          <a:p>
            <a:r>
              <a:rPr lang="en-US" dirty="0" smtClean="0"/>
              <a:t>In Control Panel | ASP Templates register the new ASP template</a:t>
            </a:r>
          </a:p>
          <a:p>
            <a:r>
              <a:rPr lang="en-US" dirty="0" smtClean="0"/>
              <a:t>In Control Panel | Document Structure Items create a new document structure item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r>
              <a:rPr lang="en-US" dirty="0" smtClean="0"/>
              <a:t> – variable – How to create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items of your choice like:</a:t>
            </a:r>
          </a:p>
          <a:p>
            <a:pPr lvl="1"/>
            <a:r>
              <a:rPr lang="en-US" dirty="0" smtClean="0"/>
              <a:t>Title: For page title</a:t>
            </a:r>
          </a:p>
          <a:p>
            <a:pPr lvl="1"/>
            <a:r>
              <a:rPr lang="en-US" dirty="0" err="1" smtClean="0"/>
              <a:t>iFrameSrc</a:t>
            </a:r>
            <a:r>
              <a:rPr lang="en-US" dirty="0" smtClean="0"/>
              <a:t>: URL used for the </a:t>
            </a:r>
            <a:r>
              <a:rPr lang="en-US" dirty="0" err="1" smtClean="0"/>
              <a:t>iFrame</a:t>
            </a:r>
            <a:r>
              <a:rPr lang="en-US" dirty="0" smtClean="0"/>
              <a:t> </a:t>
            </a:r>
            <a:r>
              <a:rPr lang="en-US" dirty="0" err="1" smtClean="0"/>
              <a:t>Src</a:t>
            </a:r>
            <a:r>
              <a:rPr lang="en-US" dirty="0" smtClean="0"/>
              <a:t> attribute</a:t>
            </a:r>
          </a:p>
          <a:p>
            <a:pPr lvl="1"/>
            <a:r>
              <a:rPr lang="en-US" dirty="0" err="1" smtClean="0"/>
              <a:t>iWidth</a:t>
            </a:r>
            <a:r>
              <a:rPr lang="en-US" dirty="0" smtClean="0"/>
              <a:t>: For the width of the </a:t>
            </a:r>
            <a:r>
              <a:rPr lang="en-US" dirty="0" err="1" smtClean="0"/>
              <a:t>iFrame</a:t>
            </a:r>
            <a:endParaRPr lang="en-US" dirty="0" smtClean="0"/>
          </a:p>
          <a:p>
            <a:pPr lvl="1"/>
            <a:r>
              <a:rPr lang="en-US" dirty="0" err="1" smtClean="0"/>
              <a:t>iHeight</a:t>
            </a:r>
            <a:r>
              <a:rPr lang="en-US" dirty="0" smtClean="0"/>
              <a:t>: For the height of the </a:t>
            </a:r>
            <a:r>
              <a:rPr lang="en-US" dirty="0" err="1" smtClean="0"/>
              <a:t>iFrame</a:t>
            </a:r>
            <a:endParaRPr lang="en-US" dirty="0" smtClean="0"/>
          </a:p>
          <a:p>
            <a:pPr lvl="1"/>
            <a:r>
              <a:rPr lang="en-US" dirty="0" smtClean="0"/>
              <a:t>Text: Optional if you want to accompany </a:t>
            </a:r>
            <a:r>
              <a:rPr lang="en-US" dirty="0" err="1" smtClean="0"/>
              <a:t>iFrame</a:t>
            </a:r>
            <a:r>
              <a:rPr lang="en-US" dirty="0" smtClean="0"/>
              <a:t> with website text</a:t>
            </a:r>
          </a:p>
          <a:p>
            <a:r>
              <a:rPr lang="en-US" dirty="0" smtClean="0"/>
              <a:t>Remember, you can always add items later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iFrame</a:t>
            </a:r>
            <a:r>
              <a:rPr lang="en-US" dirty="0" smtClean="0"/>
              <a:t> – variable – How to create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new page</a:t>
            </a:r>
          </a:p>
          <a:p>
            <a:pPr lvl="1"/>
            <a:r>
              <a:rPr lang="en-US" dirty="0" smtClean="0"/>
              <a:t>Use the new document structure item</a:t>
            </a:r>
          </a:p>
          <a:p>
            <a:pPr lvl="1"/>
            <a:r>
              <a:rPr lang="en-US" dirty="0" smtClean="0"/>
              <a:t>If not selected, select the ASP file to be used</a:t>
            </a:r>
          </a:p>
          <a:p>
            <a:pPr lvl="1"/>
            <a:r>
              <a:rPr lang="en-US" dirty="0" smtClean="0"/>
              <a:t>Enter the title, text, </a:t>
            </a:r>
            <a:r>
              <a:rPr lang="en-US" dirty="0" err="1" smtClean="0"/>
              <a:t>iFrame</a:t>
            </a:r>
            <a:r>
              <a:rPr lang="en-US" dirty="0" smtClean="0"/>
              <a:t> values</a:t>
            </a:r>
          </a:p>
          <a:p>
            <a:r>
              <a:rPr lang="en-US" dirty="0" smtClean="0"/>
              <a:t>Test!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Wednesday,June 2, 2010</a:t>
            </a:r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Vincent Oorsprong - Electos Application Integration</a:t>
            </a:r>
            <a:endParaRPr lang="nl-N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7D5891-3A83-40FE-AE01-50EE90E6A1B1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AE algemeen V2.0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DAE algemeen V2.0 Template</Template>
  <TotalTime>901</TotalTime>
  <Words>695</Words>
  <Application>Microsoft Office PowerPoint</Application>
  <PresentationFormat>On-screen Show (4:3)</PresentationFormat>
  <Paragraphs>114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Courier New</vt:lpstr>
      <vt:lpstr>DAE algemeen V2.0 Template</vt:lpstr>
      <vt:lpstr>Electos Application Integration</vt:lpstr>
      <vt:lpstr>Agenda</vt:lpstr>
      <vt:lpstr>Techniques</vt:lpstr>
      <vt:lpstr>ASP application</vt:lpstr>
      <vt:lpstr>iFrame</vt:lpstr>
      <vt:lpstr>iFrame fixed – How to create</vt:lpstr>
      <vt:lpstr>iFrame – variable – How to create</vt:lpstr>
      <vt:lpstr>iFrame – variable – How to create</vt:lpstr>
      <vt:lpstr>iFrame – variable – How to create</vt:lpstr>
      <vt:lpstr>iFrame - Design</vt:lpstr>
      <vt:lpstr>iFrame – EDUC 2010</vt:lpstr>
      <vt:lpstr>Webservices</vt:lpstr>
      <vt:lpstr>Webservices – How to</vt:lpstr>
      <vt:lpstr>Webservices</vt:lpstr>
      <vt:lpstr>Electos Integration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Electos Application Integration</dc:title>
  <dc:creator>Vincent</dc:creator>
  <cp:keywords>Data Access Europe</cp:keywords>
  <dc:description>Template brought to you by DAE Graphics</dc:description>
  <cp:lastModifiedBy>Vincent</cp:lastModifiedBy>
  <cp:revision>64</cp:revision>
  <dcterms:created xsi:type="dcterms:W3CDTF">2010-05-31T11:28:47Z</dcterms:created>
  <dcterms:modified xsi:type="dcterms:W3CDTF">2010-06-02T15:53:13Z</dcterms:modified>
</cp:coreProperties>
</file>